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4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95D5B-2093-49D8-8EA6-4D972FFCB08A}" type="datetimeFigureOut">
              <a:rPr lang="en-AU" smtClean="0"/>
              <a:t>4/06/2015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51002-A00D-4859-BD0F-CBE4FBBA169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42311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95D5B-2093-49D8-8EA6-4D972FFCB08A}" type="datetimeFigureOut">
              <a:rPr lang="en-AU" smtClean="0"/>
              <a:t>4/06/2015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51002-A00D-4859-BD0F-CBE4FBBA169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30361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95D5B-2093-49D8-8EA6-4D972FFCB08A}" type="datetimeFigureOut">
              <a:rPr lang="en-AU" smtClean="0"/>
              <a:t>4/06/2015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51002-A00D-4859-BD0F-CBE4FBBA169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036045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95D5B-2093-49D8-8EA6-4D972FFCB08A}" type="datetimeFigureOut">
              <a:rPr lang="en-AU" smtClean="0"/>
              <a:t>4/06/2015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51002-A00D-4859-BD0F-CBE4FBBA169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159635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95D5B-2093-49D8-8EA6-4D972FFCB08A}" type="datetimeFigureOut">
              <a:rPr lang="en-AU" smtClean="0"/>
              <a:t>4/06/2015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51002-A00D-4859-BD0F-CBE4FBBA169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543280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95D5B-2093-49D8-8EA6-4D972FFCB08A}" type="datetimeFigureOut">
              <a:rPr lang="en-AU" smtClean="0"/>
              <a:t>4/06/2015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51002-A00D-4859-BD0F-CBE4FBBA169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534027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95D5B-2093-49D8-8EA6-4D972FFCB08A}" type="datetimeFigureOut">
              <a:rPr lang="en-AU" smtClean="0"/>
              <a:t>4/06/2015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51002-A00D-4859-BD0F-CBE4FBBA169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513434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95D5B-2093-49D8-8EA6-4D972FFCB08A}" type="datetimeFigureOut">
              <a:rPr lang="en-AU" smtClean="0"/>
              <a:t>4/06/2015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51002-A00D-4859-BD0F-CBE4FBBA169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753472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95D5B-2093-49D8-8EA6-4D972FFCB08A}" type="datetimeFigureOut">
              <a:rPr lang="en-AU" smtClean="0"/>
              <a:t>4/06/2015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51002-A00D-4859-BD0F-CBE4FBBA169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042616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95D5B-2093-49D8-8EA6-4D972FFCB08A}" type="datetimeFigureOut">
              <a:rPr lang="en-AU" smtClean="0"/>
              <a:t>4/06/2015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51002-A00D-4859-BD0F-CBE4FBBA169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059475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95D5B-2093-49D8-8EA6-4D972FFCB08A}" type="datetimeFigureOut">
              <a:rPr lang="en-AU" smtClean="0"/>
              <a:t>4/06/2015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51002-A00D-4859-BD0F-CBE4FBBA169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224370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C95D5B-2093-49D8-8EA6-4D972FFCB08A}" type="datetimeFigureOut">
              <a:rPr lang="en-AU" smtClean="0"/>
              <a:t>4/06/2015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351002-A00D-4859-BD0F-CBE4FBBA169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710938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AU"/>
          </a:p>
        </p:txBody>
      </p:sp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602"/>
          <a:stretch>
            <a:fillRect/>
          </a:stretch>
        </p:blipFill>
        <p:spPr bwMode="auto">
          <a:xfrm>
            <a:off x="-1" y="0"/>
            <a:ext cx="926466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AU"/>
          </a:p>
        </p:txBody>
      </p:sp>
      <p:sp>
        <p:nvSpPr>
          <p:cNvPr id="11" name="Rectangle 15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68659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AU"/>
          </a:p>
        </p:txBody>
      </p:sp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602"/>
          <a:stretch>
            <a:fillRect/>
          </a:stretch>
        </p:blipFill>
        <p:spPr bwMode="auto">
          <a:xfrm>
            <a:off x="-1" y="0"/>
            <a:ext cx="926466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Oval 3"/>
          <p:cNvSpPr>
            <a:spLocks noChangeArrowheads="1"/>
          </p:cNvSpPr>
          <p:nvPr/>
        </p:nvSpPr>
        <p:spPr bwMode="auto">
          <a:xfrm>
            <a:off x="1043608" y="568325"/>
            <a:ext cx="396875" cy="412750"/>
          </a:xfrm>
          <a:prstGeom prst="ellipse">
            <a:avLst/>
          </a:prstGeom>
          <a:solidFill>
            <a:srgbClr val="4F81BD"/>
          </a:solidFill>
          <a:ln w="25400">
            <a:solidFill>
              <a:srgbClr val="243F60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3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1979712" y="139700"/>
            <a:ext cx="396875" cy="428625"/>
          </a:xfrm>
          <a:prstGeom prst="ellipse">
            <a:avLst/>
          </a:prstGeom>
          <a:solidFill>
            <a:srgbClr val="4F81BD"/>
          </a:solidFill>
          <a:ln w="25400">
            <a:solidFill>
              <a:srgbClr val="243F60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2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3059832" y="449263"/>
            <a:ext cx="420688" cy="428625"/>
          </a:xfrm>
          <a:prstGeom prst="ellipse">
            <a:avLst/>
          </a:prstGeom>
          <a:solidFill>
            <a:srgbClr val="4F81BD"/>
          </a:solidFill>
          <a:ln w="25400">
            <a:solidFill>
              <a:srgbClr val="243F60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1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AU"/>
          </a:p>
        </p:txBody>
      </p:sp>
      <p:sp>
        <p:nvSpPr>
          <p:cNvPr id="11" name="Rectangle 15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AU"/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5523918" y="1422742"/>
            <a:ext cx="396875" cy="388938"/>
          </a:xfrm>
          <a:prstGeom prst="ellipse">
            <a:avLst/>
          </a:prstGeom>
          <a:solidFill>
            <a:srgbClr val="4F81BD"/>
          </a:solidFill>
          <a:ln w="25400">
            <a:solidFill>
              <a:srgbClr val="243F60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4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6516216" y="877888"/>
            <a:ext cx="396875" cy="412750"/>
          </a:xfrm>
          <a:prstGeom prst="ellipse">
            <a:avLst/>
          </a:prstGeom>
          <a:solidFill>
            <a:srgbClr val="4F81BD"/>
          </a:solidFill>
          <a:ln w="25400">
            <a:solidFill>
              <a:srgbClr val="243F60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5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7380312" y="963613"/>
            <a:ext cx="428625" cy="422275"/>
          </a:xfrm>
          <a:prstGeom prst="ellipse">
            <a:avLst/>
          </a:prstGeom>
          <a:solidFill>
            <a:srgbClr val="4F81BD"/>
          </a:solidFill>
          <a:ln w="25400">
            <a:solidFill>
              <a:srgbClr val="243F60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6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5569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2" grpId="0" animBg="1"/>
      <p:bldP spid="13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8000"/>
          </a:xfrm>
        </p:spPr>
      </p:pic>
    </p:spTree>
    <p:extLst>
      <p:ext uri="{BB962C8B-B14F-4D97-AF65-F5344CB8AC3E}">
        <p14:creationId xmlns:p14="http://schemas.microsoft.com/office/powerpoint/2010/main" val="280435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6</Words>
  <Application>Microsoft Office PowerPoint</Application>
  <PresentationFormat>On-screen Show (4:3)</PresentationFormat>
  <Paragraphs>6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Company>NSW, Department of Education and Training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Britton, Lisa</dc:creator>
  <cp:lastModifiedBy>Britton, Lisa</cp:lastModifiedBy>
  <cp:revision>2</cp:revision>
  <dcterms:created xsi:type="dcterms:W3CDTF">2015-06-04T01:05:42Z</dcterms:created>
  <dcterms:modified xsi:type="dcterms:W3CDTF">2015-06-04T01:15:25Z</dcterms:modified>
</cp:coreProperties>
</file>